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4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2" autoAdjust="0"/>
    <p:restoredTop sz="94694"/>
  </p:normalViewPr>
  <p:slideViewPr>
    <p:cSldViewPr snapToGrid="0">
      <p:cViewPr varScale="1">
        <p:scale>
          <a:sx n="118" d="100"/>
          <a:sy n="118" d="100"/>
        </p:scale>
        <p:origin x="2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08317-3712-4D4F-9522-1414924B6025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5FA99-6547-044A-B6E3-D1568A3A0A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84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5FA99-6547-044A-B6E3-D1568A3A0AA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899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3B33DC-618C-B1D6-F3A8-58DA386847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563D63A-8739-BA18-B39C-0E8B7DCEB2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C38F56-4C50-36E4-AE7B-CC220B07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259F5E-A565-4088-ABF8-92B2F2BB2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D9C835-9301-C4F9-4A80-AC29500FC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898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733401-B6E0-F9EF-31E3-659FB72AD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7FBF3E-41C6-8179-091B-B93D417EF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4707E0-B147-1006-A33D-A5CD08D33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FCA1A-9FF6-7D0E-C11E-FAEE78476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EA6860-2E95-FDFB-76B6-CB51F97EC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777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05A0035-5273-7E81-FCFE-58D69BF72B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1BC957-62A1-F3D5-AB98-7EBBA5B07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F141C3-E7E8-9D79-E2B5-2592DE519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747B63-B1E2-EDFD-33B9-0B2D92D2A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62DED6-9F4D-4496-1227-92C0E2FDB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816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0FFCB3-8926-D627-8153-F30222B21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21E675-5093-D9C0-F552-95B121576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CFD381-7644-3C6F-3414-4A869841D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6A18E9-182A-BDA8-4F7B-5DB640631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47191F-E2BB-602C-3814-35ABB6A41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0928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44D4F5-21BB-1FAF-D77C-8C31DA383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48328A-EDF7-E804-BCAE-0F74872F5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2CB84D-81D1-CBDB-5CA9-F66D0FFE8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F92BDC-FEB8-BE57-6CE1-695972672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8C87AD-16DB-C6D9-AAC9-FA8DE7189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70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139F4-0B9E-3DFC-6E7A-79BCEFE4D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CE1FD2-0686-1CCA-0829-04FD359967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751CD46-8E5C-01A2-FF7E-0A9128EBD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219EEF9-7136-7187-9235-175B14B1D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EAE4A8-D479-0364-FBF0-48FCE2683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4EF10DB-F34C-67B6-7F22-FB1DDB7AF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9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960761-D2D7-C253-0B0A-306338F02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BD43F9-2BBB-E47D-7565-E9E6C9E69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09AE71-BD25-1681-9D45-87DADF852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747F94-C5CE-831F-93E1-23C5BF5FF9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10DABD2-BAEC-9491-5A2F-2C96013011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FBACC5F-F980-062B-BD89-90E5048EB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2A8EE2D-0D4A-3245-0BEA-8BB08B793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70F3F2-3556-3E8C-6870-8FF744CF8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01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318B6B-6613-418F-68FD-7B02A2D3E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B326378-FC83-B284-3E78-D4E0F3347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3A1F577-6079-9017-AF68-6E473C636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7F4F1A1-F6DD-44D6-A426-C855AF458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77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5FCB3D-BF71-A868-FBC8-E2B3B4585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9F504AC-449B-2745-9EC0-C5C345DB3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9CE5F0D-8A2E-2119-70F6-85B4E39A7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597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235F91-3C4E-B53E-D8FD-1CAB88745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BD72B7-206A-D6AC-6F0A-13A31F15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4595549-797A-909D-F145-C89CF4302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CD10960-E334-6EB1-6D54-B082FFBAA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2AC4F0-E1DE-3010-2221-B366DF560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9F8F24-42C9-1508-389F-2B93F0225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55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CD3DD8-EB7B-0311-AF12-D9D6FB4D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C516E09-894B-BB33-A0DB-4C77BC3338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24C6A9-CB74-5DDB-75A5-A862F62BC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66E55B2-25D7-1142-FAE8-EEF7CAC9F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862CE1-92B5-3225-2E87-462BCAEA2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5E29F4-7A9B-357D-A187-B01D27A72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74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C16FE8-1BCB-D529-22EE-4464B1E50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DC85C4-8713-A985-B419-E76D674A4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4E3A6F-E157-E378-711C-8B84CAC9A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9FE5C0-C512-8716-8D74-2AC82810D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EDF8E1-54D0-D598-763D-11AEBCE3E7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1792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060E1E3-9571-E6B5-4807-483D4E5877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0714" y="395881"/>
            <a:ext cx="1412379" cy="68238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55C5B9D-367C-4391-55F4-A69A056AC091}"/>
              </a:ext>
            </a:extLst>
          </p:cNvPr>
          <p:cNvSpPr txBox="1"/>
          <p:nvPr/>
        </p:nvSpPr>
        <p:spPr>
          <a:xfrm>
            <a:off x="633249" y="1426226"/>
            <a:ext cx="1054637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ja-JP" sz="1600" b="1" u="sng" dirty="0">
                <a:latin typeface="Meiryo" panose="020B0604030504040204" pitchFamily="34" charset="-128"/>
                <a:ea typeface="Meiryo" panose="020B0604030504040204" pitchFamily="34" charset="-128"/>
              </a:rPr>
              <a:t>■</a:t>
            </a:r>
            <a:r>
              <a:rPr lang="ja-JP" altLang="en-US" sz="1600" b="1" u="sng">
                <a:latin typeface="Meiryo" panose="020B0604030504040204" pitchFamily="34" charset="-128"/>
                <a:ea typeface="Meiryo" panose="020B0604030504040204" pitchFamily="34" charset="-128"/>
              </a:rPr>
              <a:t>基礎情報</a:t>
            </a:r>
            <a:endParaRPr lang="ja-JP" altLang="ja-JP" sz="1600" b="1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zh-CN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zh-CN" altLang="ja-JP" sz="1600" b="1" dirty="0">
                <a:latin typeface="Meiryo" panose="020B0604030504040204" pitchFamily="34" charset="-128"/>
                <a:ea typeface="Meiryo" panose="020B0604030504040204" pitchFamily="34" charset="-128"/>
              </a:rPr>
              <a:t>（１）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名称：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代表者名：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（２）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概要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例：事業内容・地域の特徴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　　職員数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　　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外国人の在留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・在籍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状況（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外国人の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国籍・在留資格の内訳）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ja-JP" sz="12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ja-JP" sz="12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ja-JP" sz="12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ja-JP" sz="12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ja-JP" sz="12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ja-JP" sz="12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ja-JP" altLang="ja-JP" sz="1200" b="1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12A8E68-13C6-FC8B-CAA5-29A563D77BA2}"/>
              </a:ext>
            </a:extLst>
          </p:cNvPr>
          <p:cNvSpPr/>
          <p:nvPr/>
        </p:nvSpPr>
        <p:spPr>
          <a:xfrm>
            <a:off x="508906" y="1252246"/>
            <a:ext cx="11174187" cy="53298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FDF28BE-2EEF-6927-8768-B372B7394433}"/>
              </a:ext>
            </a:extLst>
          </p:cNvPr>
          <p:cNvSpPr txBox="1"/>
          <p:nvPr/>
        </p:nvSpPr>
        <p:spPr>
          <a:xfrm>
            <a:off x="508906" y="642036"/>
            <a:ext cx="976180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800" b="1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◎エントリー項目（基礎情報）</a:t>
            </a:r>
            <a:r>
              <a:rPr lang="ja-JP" altLang="en-US" sz="2200" b="1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その他（自治体・日本語学校等）用</a:t>
            </a:r>
            <a:endParaRPr lang="en-US" altLang="ja-JP" sz="2200" b="1" dirty="0">
              <a:solidFill>
                <a:srgbClr val="FF000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9785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B83D8-931A-AFF7-5E8B-C3B408530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C6FACBD-45E4-B2E5-16C6-DABF20DE02FF}"/>
              </a:ext>
            </a:extLst>
          </p:cNvPr>
          <p:cNvSpPr txBox="1"/>
          <p:nvPr/>
        </p:nvSpPr>
        <p:spPr>
          <a:xfrm>
            <a:off x="427066" y="286561"/>
            <a:ext cx="5114359" cy="46166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kumimoji="1" lang="ja-JP" altLang="en-US" sz="2400" b="1" dirty="0">
                <a:latin typeface="Meiryo" panose="020B0604030504040204" pitchFamily="34" charset="-128"/>
                <a:ea typeface="Meiryo" panose="020B0604030504040204" pitchFamily="34" charset="-128"/>
              </a:rPr>
              <a:t>○○○（○○県○○市）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2492556-ED0E-FA9E-42CC-1A586C10327C}"/>
              </a:ext>
            </a:extLst>
          </p:cNvPr>
          <p:cNvSpPr txBox="1"/>
          <p:nvPr/>
        </p:nvSpPr>
        <p:spPr>
          <a:xfrm>
            <a:off x="420413" y="125641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800" dirty="0">
                <a:latin typeface="Meiryo" panose="020B0604030504040204" pitchFamily="34" charset="-128"/>
                <a:ea typeface="Meiryo" panose="020B0604030504040204" pitchFamily="34" charset="-128"/>
              </a:rPr>
              <a:t>【</a:t>
            </a:r>
            <a:r>
              <a:rPr kumimoji="1" lang="ja-JP" altLang="en-US" sz="1800" dirty="0">
                <a:latin typeface="Meiryo" panose="020B0604030504040204" pitchFamily="34" charset="-128"/>
                <a:ea typeface="Meiryo" panose="020B0604030504040204" pitchFamily="34" charset="-128"/>
              </a:rPr>
              <a:t>取組内容</a:t>
            </a:r>
            <a:r>
              <a:rPr kumimoji="1" lang="en-US" altLang="ja-JP" sz="1800" dirty="0">
                <a:latin typeface="Meiryo" panose="020B0604030504040204" pitchFamily="34" charset="-128"/>
                <a:ea typeface="Meiryo" panose="020B0604030504040204" pitchFamily="34" charset="-128"/>
              </a:rPr>
              <a:t>】</a:t>
            </a:r>
            <a:endParaRPr lang="ja-JP" altLang="en-US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AD5FF89-D50B-A172-E861-75F42CF54BDD}"/>
              </a:ext>
            </a:extLst>
          </p:cNvPr>
          <p:cNvSpPr/>
          <p:nvPr/>
        </p:nvSpPr>
        <p:spPr>
          <a:xfrm>
            <a:off x="420413" y="1625750"/>
            <a:ext cx="11351173" cy="220381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ja-JP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こちらに</a:t>
            </a: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入力</a:t>
            </a:r>
            <a:r>
              <a:rPr lang="ja-JP" altLang="ja-JP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ください</a:t>
            </a: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（</a:t>
            </a:r>
            <a:r>
              <a:rPr lang="en-US" altLang="ja-JP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400</a:t>
            </a:r>
            <a:r>
              <a:rPr lang="ja-JP" altLang="en-US" sz="1800" kern="10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字以内が目安）</a:t>
            </a:r>
            <a:r>
              <a:rPr lang="ja-JP" altLang="ja-JP" sz="1800" kern="10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。</a:t>
            </a:r>
            <a:endParaRPr lang="en-US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ja-JP" kern="100" dirty="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※</a:t>
            </a:r>
            <a:r>
              <a:rPr lang="ja-JP" altLang="en-US" kern="10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下記を審査項目とし、総合的に判断します。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en-US" kern="10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（１）経営理念　（２）外国人材受入れ方針　（３）技能向上・日本語教育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en-US" kern="10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（４）地域共生の取組み　（５）国際貢献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ja-JP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88FF81F-5504-2559-59E4-B562C3502B23}"/>
              </a:ext>
            </a:extLst>
          </p:cNvPr>
          <p:cNvSpPr/>
          <p:nvPr/>
        </p:nvSpPr>
        <p:spPr>
          <a:xfrm>
            <a:off x="420413" y="3952574"/>
            <a:ext cx="3624462" cy="2427889"/>
          </a:xfrm>
          <a:prstGeom prst="rect">
            <a:avLst/>
          </a:prstGeom>
          <a:solidFill>
            <a:srgbClr val="FFFFCC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写真や画像を貼付ください。</a:t>
            </a:r>
            <a:endParaRPr lang="ja-JP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92A1B02-B38A-B060-8A8B-8930D5C7CD44}"/>
              </a:ext>
            </a:extLst>
          </p:cNvPr>
          <p:cNvSpPr/>
          <p:nvPr/>
        </p:nvSpPr>
        <p:spPr>
          <a:xfrm>
            <a:off x="4286489" y="3952573"/>
            <a:ext cx="3624462" cy="2427889"/>
          </a:xfrm>
          <a:prstGeom prst="rect">
            <a:avLst/>
          </a:prstGeom>
          <a:solidFill>
            <a:srgbClr val="FFFFCC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写真や画像を貼付ください。</a:t>
            </a:r>
            <a:endParaRPr lang="ja-JP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B6F3532-732D-BA10-D733-1C678AB74316}"/>
              </a:ext>
            </a:extLst>
          </p:cNvPr>
          <p:cNvSpPr/>
          <p:nvPr/>
        </p:nvSpPr>
        <p:spPr>
          <a:xfrm>
            <a:off x="8152564" y="3952572"/>
            <a:ext cx="3624462" cy="2427889"/>
          </a:xfrm>
          <a:prstGeom prst="rect">
            <a:avLst/>
          </a:prstGeom>
          <a:solidFill>
            <a:srgbClr val="FFFFCC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写真や画像を貼付ください。</a:t>
            </a:r>
            <a:endParaRPr lang="ja-JP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D4F25C8-AA5D-9032-A11A-7E43F98B54B4}"/>
              </a:ext>
            </a:extLst>
          </p:cNvPr>
          <p:cNvSpPr/>
          <p:nvPr/>
        </p:nvSpPr>
        <p:spPr>
          <a:xfrm>
            <a:off x="9057939" y="130126"/>
            <a:ext cx="2713647" cy="730221"/>
          </a:xfrm>
          <a:prstGeom prst="rect">
            <a:avLst/>
          </a:prstGeom>
          <a:solidFill>
            <a:srgbClr val="FFFFCC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4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団体のロゴを貼付ください。</a:t>
            </a:r>
            <a:endParaRPr lang="en-US" altLang="ja-JP" sz="14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400" kern="100" dirty="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（ロゴ無しでもかまいません）</a:t>
            </a:r>
            <a:endParaRPr lang="ja-JP" altLang="ja-JP" sz="14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4EC2B39-0225-F519-0D09-A4CEC325AB37}"/>
              </a:ext>
            </a:extLst>
          </p:cNvPr>
          <p:cNvSpPr txBox="1"/>
          <p:nvPr/>
        </p:nvSpPr>
        <p:spPr>
          <a:xfrm>
            <a:off x="437825" y="771445"/>
            <a:ext cx="8232840" cy="400110"/>
          </a:xfrm>
          <a:prstGeom prst="rect">
            <a:avLst/>
          </a:prstGeom>
          <a:solidFill>
            <a:srgbClr val="FFFFCC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キャッチフレーズを入力ください（</a:t>
            </a:r>
            <a:r>
              <a:rPr kumimoji="1" lang="en-US" altLang="ja-JP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30</a:t>
            </a:r>
            <a:r>
              <a:rPr kumimoji="1" lang="ja-JP" altLang="en-US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字以内）。</a:t>
            </a:r>
          </a:p>
        </p:txBody>
      </p:sp>
    </p:spTree>
    <p:extLst>
      <p:ext uri="{BB962C8B-B14F-4D97-AF65-F5344CB8AC3E}">
        <p14:creationId xmlns:p14="http://schemas.microsoft.com/office/powerpoint/2010/main" val="3056986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176</Words>
  <Application>Microsoft Macintosh PowerPoint</Application>
  <PresentationFormat>ワイド画面</PresentationFormat>
  <Paragraphs>30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NAGOMi大賞実行員会</dc:creator>
  <cp:lastModifiedBy>雄二郎 長澤</cp:lastModifiedBy>
  <cp:revision>13</cp:revision>
  <dcterms:created xsi:type="dcterms:W3CDTF">2024-11-13T03:49:35Z</dcterms:created>
  <dcterms:modified xsi:type="dcterms:W3CDTF">2026-05-12T05:21:04Z</dcterms:modified>
</cp:coreProperties>
</file>