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B33DC-618C-B1D6-F3A8-58DA38684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63D63A-8739-BA18-B39C-0E8B7DCEB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C38F56-4C50-36E4-AE7B-CC220B07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59F5E-A565-4088-ABF8-92B2F2BB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D9C835-9301-C4F9-4A80-AC29500F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89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33401-B6E0-F9EF-31E3-659FB72A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7FBF3E-41C6-8179-091B-B93D417EF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4707E0-B147-1006-A33D-A5CD08D3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FCA1A-9FF6-7D0E-C11E-FAEE7847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EA6860-2E95-FDFB-76B6-CB51F97EC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77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05A0035-5273-7E81-FCFE-58D69BF72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1BC957-62A1-F3D5-AB98-7EBBA5B07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F141C3-E7E8-9D79-E2B5-2592DE51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47B63-B1E2-EDFD-33B9-0B2D92D2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62DED6-9F4D-4496-1227-92C0E2FD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81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FFCB3-8926-D627-8153-F30222B2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21E675-5093-D9C0-F552-95B12157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CFD381-7644-3C6F-3414-4A869841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6A18E9-182A-BDA8-4F7B-5DB64063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7191F-E2BB-602C-3814-35ABB6A4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2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44D4F5-21BB-1FAF-D77C-8C31DA38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48328A-EDF7-E804-BCAE-0F74872F5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2CB84D-81D1-CBDB-5CA9-F66D0FFE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F92BDC-FEB8-BE57-6CE1-69597267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8C87AD-16DB-C6D9-AAC9-FA8DE718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70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139F4-0B9E-3DFC-6E7A-79BCEFE4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CE1FD2-0686-1CCA-0829-04FD35996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51CD46-8E5C-01A2-FF7E-0A9128EBD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19EEF9-7136-7187-9235-175B14B1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EAE4A8-D479-0364-FBF0-48FCE268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EF10DB-F34C-67B6-7F22-FB1DDB7A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960761-D2D7-C253-0B0A-306338F0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BD43F9-2BBB-E47D-7565-E9E6C9E69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09AE71-BD25-1681-9D45-87DADF852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747F94-C5CE-831F-93E1-23C5BF5FF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0DABD2-BAEC-9491-5A2F-2C9601301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BACC5F-F980-062B-BD89-90E5048E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A8EE2D-0D4A-3245-0BEA-8BB08B79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70F3F2-3556-3E8C-6870-8FF744CF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1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18B6B-6613-418F-68FD-7B02A2D3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326378-FC83-B284-3E78-D4E0F334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A1F577-6079-9017-AF68-6E473C6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F4F1A1-F6DD-44D6-A426-C855AF45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7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5FCB3D-BF71-A868-FBC8-E2B3B458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F504AC-449B-2745-9EC0-C5C345D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CE5F0D-8A2E-2119-70F6-85B4E39A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9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235F91-3C4E-B53E-D8FD-1CAB88745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BD72B7-206A-D6AC-6F0A-13A31F15C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595549-797A-909D-F145-C89CF4302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D10960-E334-6EB1-6D54-B082FFBA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2AC4F0-E1DE-3010-2221-B366DF56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9F8F24-42C9-1508-389F-2B93F022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55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D3DD8-EB7B-0311-AF12-D9D6FB4D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516E09-894B-BB33-A0DB-4C77BC33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24C6A9-CB74-5DDB-75A5-A862F62BC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6E55B2-25D7-1142-FAE8-EEF7CAC9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862CE1-92B5-3225-2E87-462BCAEA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5E29F4-7A9B-357D-A187-B01D27A7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4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C16FE8-1BCB-D529-22EE-4464B1E5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DC85C4-8713-A985-B419-E76D674A4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4E3A6F-E157-E378-711C-8B84CAC9A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996151-D286-4D47-83FA-5CCA0BCD63B7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9FE5C0-C512-8716-8D74-2AC82810D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EDF8E1-54D0-D598-763D-11AEBCE3E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16339E-0BD9-4A8A-8E66-F8D9C3E28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BA77EF-E884-12A9-9C73-100334F9A8EA}"/>
              </a:ext>
            </a:extLst>
          </p:cNvPr>
          <p:cNvSpPr txBox="1"/>
          <p:nvPr/>
        </p:nvSpPr>
        <p:spPr>
          <a:xfrm>
            <a:off x="427066" y="232131"/>
            <a:ext cx="5114359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株式会社○○○○（○○県○○市）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424A78-5E6C-1449-5902-2FE948DCEF50}"/>
              </a:ext>
            </a:extLst>
          </p:cNvPr>
          <p:cNvSpPr txBox="1"/>
          <p:nvPr/>
        </p:nvSpPr>
        <p:spPr>
          <a:xfrm>
            <a:off x="420413" y="125641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取組内容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E97E75-58E8-4247-6609-0A9D14ACFDAC}"/>
              </a:ext>
            </a:extLst>
          </p:cNvPr>
          <p:cNvSpPr/>
          <p:nvPr/>
        </p:nvSpPr>
        <p:spPr>
          <a:xfrm>
            <a:off x="420413" y="1685368"/>
            <a:ext cx="11351173" cy="242788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ja-JP" altLang="ja-JP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こちらに</a:t>
            </a:r>
            <a:r>
              <a:rPr lang="ja-JP" altLang="en-US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入力</a:t>
            </a:r>
            <a:r>
              <a:rPr lang="ja-JP" altLang="ja-JP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ください</a:t>
            </a:r>
            <a:r>
              <a:rPr lang="ja-JP" altLang="en-US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400</a:t>
            </a:r>
            <a:r>
              <a:rPr lang="ja-JP" altLang="en-US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字以内）</a:t>
            </a:r>
            <a:r>
              <a:rPr lang="ja-JP" altLang="ja-JP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DF56CC-C3E9-DD7C-E4F7-F5C2CA739645}"/>
              </a:ext>
            </a:extLst>
          </p:cNvPr>
          <p:cNvSpPr/>
          <p:nvPr/>
        </p:nvSpPr>
        <p:spPr>
          <a:xfrm>
            <a:off x="420413" y="4288965"/>
            <a:ext cx="3624462" cy="2427889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ja-JP" altLang="en-US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写真や画像を貼付ください。</a:t>
            </a:r>
            <a:endParaRPr lang="ja-JP" altLang="ja-JP" sz="1800" kern="10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47C09E-AF21-5C44-86BB-1564097FBD8A}"/>
              </a:ext>
            </a:extLst>
          </p:cNvPr>
          <p:cNvSpPr/>
          <p:nvPr/>
        </p:nvSpPr>
        <p:spPr>
          <a:xfrm>
            <a:off x="4286489" y="4288964"/>
            <a:ext cx="3624462" cy="2427889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ja-JP" altLang="en-US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写真や画像を貼付ください。</a:t>
            </a:r>
            <a:endParaRPr lang="ja-JP" altLang="ja-JP" sz="1800" kern="10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091125-356E-2A9C-73B6-702A511642BC}"/>
              </a:ext>
            </a:extLst>
          </p:cNvPr>
          <p:cNvSpPr/>
          <p:nvPr/>
        </p:nvSpPr>
        <p:spPr>
          <a:xfrm>
            <a:off x="8152564" y="4288963"/>
            <a:ext cx="3624462" cy="2427889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ja-JP" altLang="en-US" sz="18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写真や画像を貼付ください。</a:t>
            </a:r>
            <a:endParaRPr lang="ja-JP" altLang="ja-JP" sz="1800" kern="10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DC55DA2-A819-DE12-A802-FB646F018333}"/>
              </a:ext>
            </a:extLst>
          </p:cNvPr>
          <p:cNvSpPr/>
          <p:nvPr/>
        </p:nvSpPr>
        <p:spPr>
          <a:xfrm>
            <a:off x="9057939" y="130126"/>
            <a:ext cx="2713647" cy="730221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ja-JP" altLang="en-US" sz="1400" kern="10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団体のロゴを貼付ください。</a:t>
            </a:r>
            <a:endParaRPr lang="en-US" altLang="ja-JP" sz="1400" kern="10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ja-JP" altLang="en-US" sz="1400" kern="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（ロゴ無しでもかまいません）</a:t>
            </a:r>
            <a:endParaRPr lang="ja-JP" altLang="ja-JP" sz="1400" kern="10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601F4D-B406-7BC9-EB3C-A255B46A757F}"/>
              </a:ext>
            </a:extLst>
          </p:cNvPr>
          <p:cNvSpPr txBox="1"/>
          <p:nvPr/>
        </p:nvSpPr>
        <p:spPr>
          <a:xfrm>
            <a:off x="437825" y="771445"/>
            <a:ext cx="8232840" cy="400110"/>
          </a:xfrm>
          <a:prstGeom prst="rect">
            <a:avLst/>
          </a:prstGeom>
          <a:solidFill>
            <a:srgbClr val="FFFFCC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キャッチフレーズを入力ください（</a:t>
            </a:r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字以内）。</a:t>
            </a:r>
          </a:p>
        </p:txBody>
      </p:sp>
    </p:spTree>
    <p:extLst>
      <p:ext uri="{BB962C8B-B14F-4D97-AF65-F5344CB8AC3E}">
        <p14:creationId xmlns:p14="http://schemas.microsoft.com/office/powerpoint/2010/main" val="49482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NAGOMi大賞実行員会</dc:creator>
  <cp:lastModifiedBy>池邊 正一朗</cp:lastModifiedBy>
  <cp:revision>2</cp:revision>
  <dcterms:created xsi:type="dcterms:W3CDTF">2024-11-13T03:49:35Z</dcterms:created>
  <dcterms:modified xsi:type="dcterms:W3CDTF">2024-11-13T04:13:18Z</dcterms:modified>
</cp:coreProperties>
</file>